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3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4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0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4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3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9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4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D038-F6C6-477C-A656-6B15995C0B41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9CC0-B2B8-4A61-8594-1CF27DD1F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6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75418" cy="5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488832" cy="5487706"/>
          </a:xfrm>
        </p:spPr>
      </p:pic>
    </p:spTree>
    <p:extLst>
      <p:ext uri="{BB962C8B-B14F-4D97-AF65-F5344CB8AC3E}">
        <p14:creationId xmlns:p14="http://schemas.microsoft.com/office/powerpoint/2010/main" val="15008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61650" cy="5472608"/>
          </a:xfrm>
        </p:spPr>
      </p:pic>
    </p:spTree>
    <p:extLst>
      <p:ext uri="{BB962C8B-B14F-4D97-AF65-F5344CB8AC3E}">
        <p14:creationId xmlns:p14="http://schemas.microsoft.com/office/powerpoint/2010/main" val="135462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48893" cy="5688632"/>
          </a:xfrm>
        </p:spPr>
      </p:pic>
    </p:spTree>
    <p:extLst>
      <p:ext uri="{BB962C8B-B14F-4D97-AF65-F5344CB8AC3E}">
        <p14:creationId xmlns:p14="http://schemas.microsoft.com/office/powerpoint/2010/main" val="193080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1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Todd, Kate</dc:creator>
  <cp:lastModifiedBy>Todd, Kate</cp:lastModifiedBy>
  <cp:revision>1</cp:revision>
  <dcterms:created xsi:type="dcterms:W3CDTF">2018-05-22T07:25:51Z</dcterms:created>
  <dcterms:modified xsi:type="dcterms:W3CDTF">2018-05-22T07:28:51Z</dcterms:modified>
</cp:coreProperties>
</file>